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</p:sldIdLst>
  <p:sldSz cx="12192000" cy="6858000"/>
  <p:notesSz cx="6858000" cy="9144000"/>
  <p:defaultTextStyle>
    <a:defPPr>
      <a:defRPr lang="fo-F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73" d="100"/>
          <a:sy n="73" d="100"/>
        </p:scale>
        <p:origin x="76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a-DK"/>
              <a:t>Klik for at redigere i master</a:t>
            </a:r>
            <a:endParaRPr lang="fo-FO"/>
          </a:p>
        </p:txBody>
      </p:sp>
      <p:sp>
        <p:nvSpPr>
          <p:cNvPr id="3" name="Und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i master</a:t>
            </a:r>
            <a:endParaRPr lang="fo-FO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3C7DE0-0367-46A5-AE92-695E8C91ECF5}" type="datetimeFigureOut">
              <a:rPr lang="fo-FO" smtClean="0"/>
              <a:t>12.03.2024</a:t>
            </a:fld>
            <a:endParaRPr lang="fo-FO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o-FO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0D510E-8475-481C-8D3E-1A6A69919BD0}" type="slidenum">
              <a:rPr lang="fo-FO" smtClean="0"/>
              <a:t>‹nr.›</a:t>
            </a:fld>
            <a:endParaRPr lang="fo-FO"/>
          </a:p>
        </p:txBody>
      </p:sp>
    </p:spTree>
    <p:extLst>
      <p:ext uri="{BB962C8B-B14F-4D97-AF65-F5344CB8AC3E}">
        <p14:creationId xmlns:p14="http://schemas.microsoft.com/office/powerpoint/2010/main" val="38677876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</a:t>
            </a:r>
            <a:endParaRPr lang="fo-FO"/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fo-FO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3C7DE0-0367-46A5-AE92-695E8C91ECF5}" type="datetimeFigureOut">
              <a:rPr lang="fo-FO" smtClean="0"/>
              <a:t>12.03.2024</a:t>
            </a:fld>
            <a:endParaRPr lang="fo-FO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o-FO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0D510E-8475-481C-8D3E-1A6A69919BD0}" type="slidenum">
              <a:rPr lang="fo-FO" smtClean="0"/>
              <a:t>‹nr.›</a:t>
            </a:fld>
            <a:endParaRPr lang="fo-FO"/>
          </a:p>
        </p:txBody>
      </p:sp>
    </p:spTree>
    <p:extLst>
      <p:ext uri="{BB962C8B-B14F-4D97-AF65-F5344CB8AC3E}">
        <p14:creationId xmlns:p14="http://schemas.microsoft.com/office/powerpoint/2010/main" val="2509801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a-DK"/>
              <a:t>Klik for at redigere i master</a:t>
            </a:r>
            <a:endParaRPr lang="fo-FO"/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fo-FO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3C7DE0-0367-46A5-AE92-695E8C91ECF5}" type="datetimeFigureOut">
              <a:rPr lang="fo-FO" smtClean="0"/>
              <a:t>12.03.2024</a:t>
            </a:fld>
            <a:endParaRPr lang="fo-FO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o-FO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0D510E-8475-481C-8D3E-1A6A69919BD0}" type="slidenum">
              <a:rPr lang="fo-FO" smtClean="0"/>
              <a:t>‹nr.›</a:t>
            </a:fld>
            <a:endParaRPr lang="fo-FO"/>
          </a:p>
        </p:txBody>
      </p:sp>
    </p:spTree>
    <p:extLst>
      <p:ext uri="{BB962C8B-B14F-4D97-AF65-F5344CB8AC3E}">
        <p14:creationId xmlns:p14="http://schemas.microsoft.com/office/powerpoint/2010/main" val="40233647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</a:t>
            </a:r>
            <a:endParaRPr lang="fo-FO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fo-FO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3C7DE0-0367-46A5-AE92-695E8C91ECF5}" type="datetimeFigureOut">
              <a:rPr lang="fo-FO" smtClean="0"/>
              <a:t>12.03.2024</a:t>
            </a:fld>
            <a:endParaRPr lang="fo-FO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o-FO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0D510E-8475-481C-8D3E-1A6A69919BD0}" type="slidenum">
              <a:rPr lang="fo-FO" smtClean="0"/>
              <a:t>‹nr.›</a:t>
            </a:fld>
            <a:endParaRPr lang="fo-FO"/>
          </a:p>
        </p:txBody>
      </p:sp>
    </p:spTree>
    <p:extLst>
      <p:ext uri="{BB962C8B-B14F-4D97-AF65-F5344CB8AC3E}">
        <p14:creationId xmlns:p14="http://schemas.microsoft.com/office/powerpoint/2010/main" val="1755792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a-DK"/>
              <a:t>Klik for at redigere i master</a:t>
            </a:r>
            <a:endParaRPr lang="fo-FO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i master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3C7DE0-0367-46A5-AE92-695E8C91ECF5}" type="datetimeFigureOut">
              <a:rPr lang="fo-FO" smtClean="0"/>
              <a:t>12.03.2024</a:t>
            </a:fld>
            <a:endParaRPr lang="fo-FO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o-FO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0D510E-8475-481C-8D3E-1A6A69919BD0}" type="slidenum">
              <a:rPr lang="fo-FO" smtClean="0"/>
              <a:t>‹nr.›</a:t>
            </a:fld>
            <a:endParaRPr lang="fo-FO"/>
          </a:p>
        </p:txBody>
      </p:sp>
    </p:spTree>
    <p:extLst>
      <p:ext uri="{BB962C8B-B14F-4D97-AF65-F5344CB8AC3E}">
        <p14:creationId xmlns:p14="http://schemas.microsoft.com/office/powerpoint/2010/main" val="5353166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</a:t>
            </a:r>
            <a:endParaRPr lang="fo-FO"/>
          </a:p>
        </p:txBody>
      </p:sp>
      <p:sp>
        <p:nvSpPr>
          <p:cNvPr id="3" name="Pladsholder til indhold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fo-FO"/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fo-FO"/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3C7DE0-0367-46A5-AE92-695E8C91ECF5}" type="datetimeFigureOut">
              <a:rPr lang="fo-FO" smtClean="0"/>
              <a:t>12.03.2024</a:t>
            </a:fld>
            <a:endParaRPr lang="fo-FO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o-FO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0D510E-8475-481C-8D3E-1A6A69919BD0}" type="slidenum">
              <a:rPr lang="fo-FO" smtClean="0"/>
              <a:t>‹nr.›</a:t>
            </a:fld>
            <a:endParaRPr lang="fo-FO"/>
          </a:p>
        </p:txBody>
      </p:sp>
    </p:spTree>
    <p:extLst>
      <p:ext uri="{BB962C8B-B14F-4D97-AF65-F5344CB8AC3E}">
        <p14:creationId xmlns:p14="http://schemas.microsoft.com/office/powerpoint/2010/main" val="6184696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a-DK"/>
              <a:t>Klik for at redigere i master</a:t>
            </a:r>
            <a:endParaRPr lang="fo-FO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i master</a:t>
            </a:r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fo-FO"/>
          </a:p>
        </p:txBody>
      </p:sp>
      <p:sp>
        <p:nvSpPr>
          <p:cNvPr id="5" name="Pladsholder til teks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i master</a:t>
            </a:r>
          </a:p>
        </p:txBody>
      </p:sp>
      <p:sp>
        <p:nvSpPr>
          <p:cNvPr id="6" name="Pladsholder til indhold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fo-FO"/>
          </a:p>
        </p:txBody>
      </p:sp>
      <p:sp>
        <p:nvSpPr>
          <p:cNvPr id="7" name="Pladsholder til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3C7DE0-0367-46A5-AE92-695E8C91ECF5}" type="datetimeFigureOut">
              <a:rPr lang="fo-FO" smtClean="0"/>
              <a:t>12.03.2024</a:t>
            </a:fld>
            <a:endParaRPr lang="fo-FO"/>
          </a:p>
        </p:txBody>
      </p:sp>
      <p:sp>
        <p:nvSpPr>
          <p:cNvPr id="8" name="Pladsholder til sidefod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o-FO"/>
          </a:p>
        </p:txBody>
      </p:sp>
      <p:sp>
        <p:nvSpPr>
          <p:cNvPr id="9" name="Pladsholder til slide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0D510E-8475-481C-8D3E-1A6A69919BD0}" type="slidenum">
              <a:rPr lang="fo-FO" smtClean="0"/>
              <a:t>‹nr.›</a:t>
            </a:fld>
            <a:endParaRPr lang="fo-FO"/>
          </a:p>
        </p:txBody>
      </p:sp>
    </p:spTree>
    <p:extLst>
      <p:ext uri="{BB962C8B-B14F-4D97-AF65-F5344CB8AC3E}">
        <p14:creationId xmlns:p14="http://schemas.microsoft.com/office/powerpoint/2010/main" val="1006264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</a:t>
            </a:r>
            <a:endParaRPr lang="fo-FO"/>
          </a:p>
        </p:txBody>
      </p:sp>
      <p:sp>
        <p:nvSpPr>
          <p:cNvPr id="3" name="Pladsholder til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3C7DE0-0367-46A5-AE92-695E8C91ECF5}" type="datetimeFigureOut">
              <a:rPr lang="fo-FO" smtClean="0"/>
              <a:t>12.03.2024</a:t>
            </a:fld>
            <a:endParaRPr lang="fo-FO"/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o-FO"/>
          </a:p>
        </p:txBody>
      </p:sp>
      <p:sp>
        <p:nvSpPr>
          <p:cNvPr id="5" name="Pladsholder til sli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0D510E-8475-481C-8D3E-1A6A69919BD0}" type="slidenum">
              <a:rPr lang="fo-FO" smtClean="0"/>
              <a:t>‹nr.›</a:t>
            </a:fld>
            <a:endParaRPr lang="fo-FO"/>
          </a:p>
        </p:txBody>
      </p:sp>
    </p:spTree>
    <p:extLst>
      <p:ext uri="{BB962C8B-B14F-4D97-AF65-F5344CB8AC3E}">
        <p14:creationId xmlns:p14="http://schemas.microsoft.com/office/powerpoint/2010/main" val="1828996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3C7DE0-0367-46A5-AE92-695E8C91ECF5}" type="datetimeFigureOut">
              <a:rPr lang="fo-FO" smtClean="0"/>
              <a:t>12.03.2024</a:t>
            </a:fld>
            <a:endParaRPr lang="fo-FO"/>
          </a:p>
        </p:txBody>
      </p:sp>
      <p:sp>
        <p:nvSpPr>
          <p:cNvPr id="3" name="Pladsholder til sidefod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o-FO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0D510E-8475-481C-8D3E-1A6A69919BD0}" type="slidenum">
              <a:rPr lang="fo-FO" smtClean="0"/>
              <a:t>‹nr.›</a:t>
            </a:fld>
            <a:endParaRPr lang="fo-FO"/>
          </a:p>
        </p:txBody>
      </p:sp>
    </p:spTree>
    <p:extLst>
      <p:ext uri="{BB962C8B-B14F-4D97-AF65-F5344CB8AC3E}">
        <p14:creationId xmlns:p14="http://schemas.microsoft.com/office/powerpoint/2010/main" val="18727126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i master</a:t>
            </a:r>
            <a:endParaRPr lang="fo-FO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fo-FO"/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i master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3C7DE0-0367-46A5-AE92-695E8C91ECF5}" type="datetimeFigureOut">
              <a:rPr lang="fo-FO" smtClean="0"/>
              <a:t>12.03.2024</a:t>
            </a:fld>
            <a:endParaRPr lang="fo-FO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o-FO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0D510E-8475-481C-8D3E-1A6A69919BD0}" type="slidenum">
              <a:rPr lang="fo-FO" smtClean="0"/>
              <a:t>‹nr.›</a:t>
            </a:fld>
            <a:endParaRPr lang="fo-FO"/>
          </a:p>
        </p:txBody>
      </p:sp>
    </p:spTree>
    <p:extLst>
      <p:ext uri="{BB962C8B-B14F-4D97-AF65-F5344CB8AC3E}">
        <p14:creationId xmlns:p14="http://schemas.microsoft.com/office/powerpoint/2010/main" val="34082531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i master</a:t>
            </a:r>
            <a:endParaRPr lang="fo-FO"/>
          </a:p>
        </p:txBody>
      </p:sp>
      <p:sp>
        <p:nvSpPr>
          <p:cNvPr id="3" name="Pladsholder til billed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o-FO"/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i master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3C7DE0-0367-46A5-AE92-695E8C91ECF5}" type="datetimeFigureOut">
              <a:rPr lang="fo-FO" smtClean="0"/>
              <a:t>12.03.2024</a:t>
            </a:fld>
            <a:endParaRPr lang="fo-FO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o-FO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0D510E-8475-481C-8D3E-1A6A69919BD0}" type="slidenum">
              <a:rPr lang="fo-FO" smtClean="0"/>
              <a:t>‹nr.›</a:t>
            </a:fld>
            <a:endParaRPr lang="fo-FO"/>
          </a:p>
        </p:txBody>
      </p:sp>
    </p:spTree>
    <p:extLst>
      <p:ext uri="{BB962C8B-B14F-4D97-AF65-F5344CB8AC3E}">
        <p14:creationId xmlns:p14="http://schemas.microsoft.com/office/powerpoint/2010/main" val="24660286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i master</a:t>
            </a:r>
            <a:endParaRPr lang="fo-FO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fo-FO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3C7DE0-0367-46A5-AE92-695E8C91ECF5}" type="datetimeFigureOut">
              <a:rPr lang="fo-FO" smtClean="0"/>
              <a:t>12.03.2024</a:t>
            </a:fld>
            <a:endParaRPr lang="fo-FO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o-FO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0D510E-8475-481C-8D3E-1A6A69919BD0}" type="slidenum">
              <a:rPr lang="fo-FO" smtClean="0"/>
              <a:t>‹nr.›</a:t>
            </a:fld>
            <a:endParaRPr lang="fo-FO"/>
          </a:p>
        </p:txBody>
      </p:sp>
    </p:spTree>
    <p:extLst>
      <p:ext uri="{BB962C8B-B14F-4D97-AF65-F5344CB8AC3E}">
        <p14:creationId xmlns:p14="http://schemas.microsoft.com/office/powerpoint/2010/main" val="25175759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o-F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  <a:alpha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Shape 474"/>
          <p:cNvSpPr/>
          <p:nvPr/>
        </p:nvSpPr>
        <p:spPr>
          <a:xfrm>
            <a:off x="6863890" y="4246379"/>
            <a:ext cx="1433386" cy="724915"/>
          </a:xfrm>
          <a:prstGeom prst="roundRect">
            <a:avLst>
              <a:gd name="adj" fmla="val 16667"/>
            </a:avLst>
          </a:prstGeom>
          <a:solidFill>
            <a:srgbClr val="00B050"/>
          </a:solidFill>
          <a:ln w="12700">
            <a:noFill/>
            <a:miter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 dirty="0"/>
          </a:p>
        </p:txBody>
      </p:sp>
      <p:sp>
        <p:nvSpPr>
          <p:cNvPr id="472" name="Shape 472"/>
          <p:cNvSpPr/>
          <p:nvPr/>
        </p:nvSpPr>
        <p:spPr>
          <a:xfrm>
            <a:off x="1259549" y="81210"/>
            <a:ext cx="9661296" cy="938719"/>
          </a:xfrm>
          <a:prstGeom prst="rect">
            <a:avLst/>
          </a:prstGeom>
          <a:solidFill>
            <a:srgbClr val="00B050"/>
          </a:solidFill>
          <a:ln w="12700">
            <a:noFill/>
            <a:miter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45719" rIns="45719">
            <a:spAutoFit/>
          </a:bodyPr>
          <a:lstStyle>
            <a:lvl1pPr algn="ctr">
              <a:defRPr sz="2800" b="1"/>
            </a:lvl1pPr>
          </a:lstStyle>
          <a:p>
            <a:pPr>
              <a:defRPr sz="1800" b="0"/>
            </a:pPr>
            <a:r>
              <a:rPr lang="fo-FO" sz="2000" dirty="0">
                <a:solidFill>
                  <a:schemeClr val="bg1"/>
                </a:solidFill>
              </a:rPr>
              <a:t>Trygdarskipan</a:t>
            </a:r>
            <a:endParaRPr lang="fo-FO" sz="800" dirty="0">
              <a:solidFill>
                <a:schemeClr val="bg1"/>
              </a:solidFill>
            </a:endParaRPr>
          </a:p>
          <a:p>
            <a:pPr>
              <a:defRPr sz="1800" b="0"/>
            </a:pPr>
            <a:endParaRPr lang="fo-FO" sz="700" dirty="0">
              <a:solidFill>
                <a:schemeClr val="bg1"/>
              </a:solidFill>
            </a:endParaRPr>
          </a:p>
          <a:p>
            <a:pPr>
              <a:defRPr sz="1800" b="0"/>
            </a:pPr>
            <a:r>
              <a:rPr lang="fo-FO" sz="2800" b="1" dirty="0">
                <a:solidFill>
                  <a:schemeClr val="bg1"/>
                </a:solidFill>
              </a:rPr>
              <a:t>Viðareiðis skúli</a:t>
            </a:r>
            <a:endParaRPr sz="2800" b="1" dirty="0">
              <a:solidFill>
                <a:schemeClr val="bg1"/>
              </a:solidFill>
            </a:endParaRPr>
          </a:p>
        </p:txBody>
      </p:sp>
      <p:sp>
        <p:nvSpPr>
          <p:cNvPr id="474" name="Shape 474"/>
          <p:cNvSpPr/>
          <p:nvPr/>
        </p:nvSpPr>
        <p:spPr>
          <a:xfrm>
            <a:off x="3204035" y="4273669"/>
            <a:ext cx="1433386" cy="724915"/>
          </a:xfrm>
          <a:prstGeom prst="roundRect">
            <a:avLst>
              <a:gd name="adj" fmla="val 16667"/>
            </a:avLst>
          </a:prstGeom>
          <a:solidFill>
            <a:srgbClr val="00B050"/>
          </a:solidFill>
          <a:ln w="12700">
            <a:noFill/>
            <a:miter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 dirty="0"/>
          </a:p>
        </p:txBody>
      </p:sp>
      <p:sp>
        <p:nvSpPr>
          <p:cNvPr id="475" name="Shape 475"/>
          <p:cNvSpPr/>
          <p:nvPr/>
        </p:nvSpPr>
        <p:spPr>
          <a:xfrm>
            <a:off x="5662089" y="2812280"/>
            <a:ext cx="3939" cy="686463"/>
          </a:xfrm>
          <a:prstGeom prst="line">
            <a:avLst/>
          </a:prstGeom>
          <a:ln w="28575">
            <a:solidFill>
              <a:srgbClr val="0070C0"/>
            </a:solidFill>
            <a:miter/>
          </a:ln>
        </p:spPr>
        <p:txBody>
          <a:bodyPr lIns="45719" rIns="45719"/>
          <a:lstStyle/>
          <a:p>
            <a:pPr>
              <a:defRPr sz="1200">
                <a:latin typeface="+mj-lt"/>
                <a:ea typeface="+mj-ea"/>
                <a:cs typeface="+mj-cs"/>
                <a:sym typeface="Helvetica"/>
              </a:defRPr>
            </a:pPr>
            <a:endParaRPr/>
          </a:p>
        </p:txBody>
      </p:sp>
      <p:sp>
        <p:nvSpPr>
          <p:cNvPr id="477" name="Shape 477"/>
          <p:cNvSpPr/>
          <p:nvPr/>
        </p:nvSpPr>
        <p:spPr>
          <a:xfrm>
            <a:off x="3243164" y="4352253"/>
            <a:ext cx="1355128" cy="64633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defRPr sz="1400"/>
            </a:lvl1pPr>
          </a:lstStyle>
          <a:p>
            <a:pPr algn="ctr">
              <a:defRPr sz="1800"/>
            </a:pPr>
            <a:r>
              <a:rPr lang="fo-FO" sz="1800" dirty="0">
                <a:solidFill>
                  <a:schemeClr val="bg1"/>
                </a:solidFill>
              </a:rPr>
              <a:t>Ábyrgdarøki</a:t>
            </a:r>
          </a:p>
          <a:p>
            <a:pPr algn="ctr">
              <a:defRPr sz="1800"/>
            </a:pPr>
            <a:r>
              <a:rPr lang="fo-FO" sz="1800" dirty="0">
                <a:solidFill>
                  <a:schemeClr val="bg1"/>
                </a:solidFill>
              </a:rPr>
              <a:t>Jákup</a:t>
            </a:r>
          </a:p>
        </p:txBody>
      </p:sp>
      <p:sp>
        <p:nvSpPr>
          <p:cNvPr id="482" name="Shape 482"/>
          <p:cNvSpPr/>
          <p:nvPr/>
        </p:nvSpPr>
        <p:spPr>
          <a:xfrm>
            <a:off x="6885234" y="4276674"/>
            <a:ext cx="1375214" cy="646329"/>
          </a:xfrm>
          <a:prstGeom prst="rect">
            <a:avLst/>
          </a:prstGeom>
          <a:solidFill>
            <a:srgbClr val="00B050"/>
          </a:solidFill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45719" tIns="45719" rIns="45719" bIns="45719" numCol="1" anchor="ctr">
            <a:spAutoFit/>
          </a:bodyPr>
          <a:lstStyle>
            <a:lvl1pPr algn="ctr">
              <a:defRPr sz="1600"/>
            </a:lvl1pPr>
          </a:lstStyle>
          <a:p>
            <a:pPr>
              <a:defRPr sz="1800">
                <a:solidFill>
                  <a:srgbClr val="FFFFFF"/>
                </a:solidFill>
              </a:defRPr>
            </a:pPr>
            <a:r>
              <a:rPr lang="fo-FO" dirty="0">
                <a:solidFill>
                  <a:schemeClr val="bg1"/>
                </a:solidFill>
              </a:rPr>
              <a:t>Ábyrgdarøki</a:t>
            </a:r>
          </a:p>
          <a:p>
            <a:pPr>
              <a:defRPr sz="1800">
                <a:solidFill>
                  <a:srgbClr val="FFFFFF"/>
                </a:solidFill>
              </a:defRPr>
            </a:pPr>
            <a:r>
              <a:rPr lang="fo-FO" dirty="0">
                <a:solidFill>
                  <a:schemeClr val="bg1"/>
                </a:solidFill>
              </a:rPr>
              <a:t>Hallur</a:t>
            </a:r>
          </a:p>
        </p:txBody>
      </p:sp>
      <p:sp>
        <p:nvSpPr>
          <p:cNvPr id="484" name="Shape 484"/>
          <p:cNvSpPr/>
          <p:nvPr/>
        </p:nvSpPr>
        <p:spPr>
          <a:xfrm>
            <a:off x="4609861" y="3498742"/>
            <a:ext cx="2269796" cy="1"/>
          </a:xfrm>
          <a:prstGeom prst="line">
            <a:avLst/>
          </a:prstGeom>
          <a:ln w="28575">
            <a:solidFill>
              <a:srgbClr val="0070C0"/>
            </a:solidFill>
            <a:miter/>
          </a:ln>
        </p:spPr>
        <p:txBody>
          <a:bodyPr lIns="45719" rIns="45719"/>
          <a:lstStyle/>
          <a:p>
            <a:pPr>
              <a:defRPr sz="1200">
                <a:latin typeface="+mj-lt"/>
                <a:ea typeface="+mj-ea"/>
                <a:cs typeface="+mj-cs"/>
                <a:sym typeface="Helvetica"/>
              </a:defRPr>
            </a:pPr>
            <a:endParaRPr/>
          </a:p>
        </p:txBody>
      </p:sp>
      <p:sp>
        <p:nvSpPr>
          <p:cNvPr id="485" name="Shape 485"/>
          <p:cNvSpPr/>
          <p:nvPr/>
        </p:nvSpPr>
        <p:spPr>
          <a:xfrm flipH="1">
            <a:off x="4609861" y="3488242"/>
            <a:ext cx="4674" cy="785427"/>
          </a:xfrm>
          <a:prstGeom prst="line">
            <a:avLst/>
          </a:prstGeom>
          <a:ln w="28575">
            <a:solidFill>
              <a:srgbClr val="0070C0"/>
            </a:solidFill>
            <a:miter/>
          </a:ln>
        </p:spPr>
        <p:txBody>
          <a:bodyPr lIns="45719" rIns="45719"/>
          <a:lstStyle/>
          <a:p>
            <a:pPr>
              <a:defRPr sz="1200">
                <a:latin typeface="+mj-lt"/>
                <a:ea typeface="+mj-ea"/>
                <a:cs typeface="+mj-cs"/>
                <a:sym typeface="Helvetica"/>
              </a:defRPr>
            </a:pPr>
            <a:endParaRPr/>
          </a:p>
        </p:txBody>
      </p:sp>
      <p:sp>
        <p:nvSpPr>
          <p:cNvPr id="486" name="Shape 486"/>
          <p:cNvSpPr/>
          <p:nvPr/>
        </p:nvSpPr>
        <p:spPr>
          <a:xfrm flipH="1">
            <a:off x="6879657" y="3505897"/>
            <a:ext cx="11154" cy="779775"/>
          </a:xfrm>
          <a:prstGeom prst="line">
            <a:avLst/>
          </a:prstGeom>
          <a:ln w="28575">
            <a:solidFill>
              <a:srgbClr val="0070C0"/>
            </a:solidFill>
            <a:miter/>
          </a:ln>
        </p:spPr>
        <p:txBody>
          <a:bodyPr lIns="45719" rIns="45719"/>
          <a:lstStyle/>
          <a:p>
            <a:pPr>
              <a:defRPr sz="1200">
                <a:latin typeface="+mj-lt"/>
                <a:ea typeface="+mj-ea"/>
                <a:cs typeface="+mj-cs"/>
                <a:sym typeface="Helvetica"/>
              </a:defRPr>
            </a:pPr>
            <a:endParaRPr/>
          </a:p>
        </p:txBody>
      </p:sp>
      <p:sp>
        <p:nvSpPr>
          <p:cNvPr id="16" name="Shape 473"/>
          <p:cNvSpPr/>
          <p:nvPr/>
        </p:nvSpPr>
        <p:spPr>
          <a:xfrm>
            <a:off x="3862545" y="1261734"/>
            <a:ext cx="3578304" cy="1581966"/>
          </a:xfrm>
          <a:prstGeom prst="ellipse">
            <a:avLst/>
          </a:prstGeom>
          <a:solidFill>
            <a:schemeClr val="accent5"/>
          </a:solidFill>
          <a:ln w="12700">
            <a:noFill/>
            <a:miter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18" name="Shape 476"/>
          <p:cNvSpPr/>
          <p:nvPr/>
        </p:nvSpPr>
        <p:spPr>
          <a:xfrm>
            <a:off x="3978762" y="1617032"/>
            <a:ext cx="3366655" cy="67710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45719" rIns="45719">
            <a:spAutoFit/>
          </a:bodyPr>
          <a:lstStyle>
            <a:lvl1pPr algn="ctr">
              <a:defRPr sz="2000"/>
            </a:lvl1pPr>
          </a:lstStyle>
          <a:p>
            <a:pPr>
              <a:defRPr sz="1800"/>
            </a:pPr>
            <a:r>
              <a:rPr lang="fo-FO" sz="2000" dirty="0">
                <a:solidFill>
                  <a:schemeClr val="bg1"/>
                </a:solidFill>
              </a:rPr>
              <a:t>TRYGDARNEVND</a:t>
            </a:r>
          </a:p>
          <a:p>
            <a:pPr>
              <a:defRPr sz="1800"/>
            </a:pPr>
            <a:r>
              <a:rPr lang="fo-FO" dirty="0">
                <a:solidFill>
                  <a:schemeClr val="bg1"/>
                </a:solidFill>
              </a:rPr>
              <a:t>Jensebeth &amp; Hallur &amp; Jákup</a:t>
            </a:r>
            <a:endParaRPr sz="2000" dirty="0">
              <a:solidFill>
                <a:schemeClr val="bg1"/>
              </a:solidFill>
            </a:endParaRPr>
          </a:p>
        </p:txBody>
      </p:sp>
      <p:sp>
        <p:nvSpPr>
          <p:cNvPr id="2" name="Rektangel med enkelt afklippet hjørne 1"/>
          <p:cNvSpPr/>
          <p:nvPr/>
        </p:nvSpPr>
        <p:spPr>
          <a:xfrm>
            <a:off x="7979261" y="2316229"/>
            <a:ext cx="1963882" cy="939485"/>
          </a:xfrm>
          <a:prstGeom prst="snip1Rect">
            <a:avLst/>
          </a:prstGeom>
          <a:solidFill>
            <a:srgbClr val="00B05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o-FO" dirty="0">
                <a:solidFill>
                  <a:schemeClr val="bg1"/>
                </a:solidFill>
              </a:rPr>
              <a:t>Leiðari</a:t>
            </a:r>
          </a:p>
          <a:p>
            <a:pPr algn="ctr"/>
            <a:r>
              <a:rPr lang="fo-FO" dirty="0">
                <a:solidFill>
                  <a:schemeClr val="bg1"/>
                </a:solidFill>
              </a:rPr>
              <a:t>Jensebeth</a:t>
            </a:r>
          </a:p>
        </p:txBody>
      </p:sp>
      <p:sp>
        <p:nvSpPr>
          <p:cNvPr id="20" name="Shape 476"/>
          <p:cNvSpPr/>
          <p:nvPr/>
        </p:nvSpPr>
        <p:spPr>
          <a:xfrm>
            <a:off x="8330989" y="2700685"/>
            <a:ext cx="1654676" cy="40011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45719" rIns="45719">
            <a:spAutoFit/>
          </a:bodyPr>
          <a:lstStyle>
            <a:lvl1pPr algn="ctr">
              <a:defRPr sz="2000"/>
            </a:lvl1pPr>
          </a:lstStyle>
          <a:p>
            <a:pPr>
              <a:defRPr sz="1800"/>
            </a:pPr>
            <a:endParaRPr lang="fo-FO" sz="2000" dirty="0"/>
          </a:p>
        </p:txBody>
      </p:sp>
      <p:sp>
        <p:nvSpPr>
          <p:cNvPr id="6" name="Afrundet rektangel 5"/>
          <p:cNvSpPr/>
          <p:nvPr/>
        </p:nvSpPr>
        <p:spPr>
          <a:xfrm>
            <a:off x="1098137" y="4561609"/>
            <a:ext cx="1743944" cy="2056361"/>
          </a:xfrm>
          <a:prstGeom prst="roundRect">
            <a:avLst/>
          </a:prstGeom>
          <a:solidFill>
            <a:schemeClr val="accent1">
              <a:lumMod val="75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o-FO"/>
          </a:p>
        </p:txBody>
      </p:sp>
      <p:sp>
        <p:nvSpPr>
          <p:cNvPr id="7" name="Tekstfelt 6"/>
          <p:cNvSpPr txBox="1"/>
          <p:nvPr/>
        </p:nvSpPr>
        <p:spPr>
          <a:xfrm>
            <a:off x="1259549" y="4861172"/>
            <a:ext cx="178307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o-FO" dirty="0">
                <a:solidFill>
                  <a:schemeClr val="bg1"/>
                </a:solidFill>
              </a:rPr>
              <a:t>Fýrrum</a:t>
            </a:r>
          </a:p>
          <a:p>
            <a:r>
              <a:rPr lang="fo-FO" dirty="0">
                <a:solidFill>
                  <a:schemeClr val="bg1"/>
                </a:solidFill>
              </a:rPr>
              <a:t>Kjallarin</a:t>
            </a:r>
          </a:p>
          <a:p>
            <a:r>
              <a:rPr lang="fo-FO" dirty="0">
                <a:solidFill>
                  <a:schemeClr val="bg1"/>
                </a:solidFill>
              </a:rPr>
              <a:t>Skúlagarður</a:t>
            </a:r>
          </a:p>
          <a:p>
            <a:r>
              <a:rPr lang="fo-FO" dirty="0">
                <a:solidFill>
                  <a:schemeClr val="bg1"/>
                </a:solidFill>
              </a:rPr>
              <a:t>Parkeringsøki</a:t>
            </a:r>
          </a:p>
          <a:p>
            <a:r>
              <a:rPr lang="fo-FO" dirty="0">
                <a:solidFill>
                  <a:schemeClr val="bg1"/>
                </a:solidFill>
              </a:rPr>
              <a:t>Vaskirúm</a:t>
            </a:r>
          </a:p>
        </p:txBody>
      </p:sp>
      <p:sp>
        <p:nvSpPr>
          <p:cNvPr id="28" name="Afrundet rektangel 27"/>
          <p:cNvSpPr/>
          <p:nvPr/>
        </p:nvSpPr>
        <p:spPr>
          <a:xfrm>
            <a:off x="8635798" y="4572000"/>
            <a:ext cx="1761997" cy="2045970"/>
          </a:xfrm>
          <a:prstGeom prst="round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o-FO"/>
          </a:p>
        </p:txBody>
      </p:sp>
      <p:sp>
        <p:nvSpPr>
          <p:cNvPr id="29" name="Afrundet rektangel 28"/>
          <p:cNvSpPr/>
          <p:nvPr/>
        </p:nvSpPr>
        <p:spPr>
          <a:xfrm>
            <a:off x="10692102" y="2309799"/>
            <a:ext cx="1392477" cy="1359232"/>
          </a:xfrm>
          <a:prstGeom prst="round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o-FO"/>
          </a:p>
        </p:txBody>
      </p:sp>
      <p:sp>
        <p:nvSpPr>
          <p:cNvPr id="30" name="Tekstfelt 29"/>
          <p:cNvSpPr txBox="1"/>
          <p:nvPr/>
        </p:nvSpPr>
        <p:spPr>
          <a:xfrm>
            <a:off x="8836340" y="4907198"/>
            <a:ext cx="1783074" cy="1692771"/>
          </a:xfrm>
          <a:prstGeom prst="rect">
            <a:avLst/>
          </a:prstGeom>
          <a:noFill/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rtlCol="0">
            <a:spAutoFit/>
          </a:bodyPr>
          <a:lstStyle/>
          <a:p>
            <a:r>
              <a:rPr lang="fo-FO" dirty="0">
                <a:solidFill>
                  <a:schemeClr val="bg1"/>
                </a:solidFill>
              </a:rPr>
              <a:t>Gongir</a:t>
            </a:r>
          </a:p>
          <a:p>
            <a:r>
              <a:rPr lang="fo-FO" dirty="0">
                <a:solidFill>
                  <a:schemeClr val="bg1"/>
                </a:solidFill>
              </a:rPr>
              <a:t>Goymslur</a:t>
            </a:r>
          </a:p>
          <a:p>
            <a:r>
              <a:rPr lang="fo-FO" dirty="0">
                <a:solidFill>
                  <a:schemeClr val="bg1"/>
                </a:solidFill>
              </a:rPr>
              <a:t>Skúlastovur</a:t>
            </a:r>
          </a:p>
          <a:p>
            <a:r>
              <a:rPr lang="fo-FO" dirty="0">
                <a:solidFill>
                  <a:schemeClr val="bg1"/>
                </a:solidFill>
              </a:rPr>
              <a:t>Serstovur</a:t>
            </a:r>
          </a:p>
          <a:p>
            <a:r>
              <a:rPr lang="fo-FO" dirty="0">
                <a:solidFill>
                  <a:schemeClr val="bg1"/>
                </a:solidFill>
              </a:rPr>
              <a:t>Høllin</a:t>
            </a:r>
          </a:p>
          <a:p>
            <a:endParaRPr lang="fo-FO" sz="1400" dirty="0"/>
          </a:p>
        </p:txBody>
      </p:sp>
      <p:sp>
        <p:nvSpPr>
          <p:cNvPr id="8" name="Tekstfelt 7"/>
          <p:cNvSpPr txBox="1"/>
          <p:nvPr/>
        </p:nvSpPr>
        <p:spPr>
          <a:xfrm>
            <a:off x="10811948" y="2575412"/>
            <a:ext cx="111182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o-FO" dirty="0" err="1">
                <a:solidFill>
                  <a:schemeClr val="bg1"/>
                </a:solidFill>
              </a:rPr>
              <a:t>Kopirúm</a:t>
            </a:r>
            <a:endParaRPr lang="fo-FO" dirty="0">
              <a:solidFill>
                <a:schemeClr val="bg1"/>
              </a:solidFill>
            </a:endParaRPr>
          </a:p>
          <a:p>
            <a:r>
              <a:rPr lang="fo-FO" dirty="0">
                <a:solidFill>
                  <a:schemeClr val="bg1"/>
                </a:solidFill>
              </a:rPr>
              <a:t>Bókasavn</a:t>
            </a:r>
          </a:p>
          <a:p>
            <a:endParaRPr lang="fo-FO" dirty="0"/>
          </a:p>
        </p:txBody>
      </p:sp>
      <p:pic>
        <p:nvPicPr>
          <p:cNvPr id="3" name="Billed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9139" y="81210"/>
            <a:ext cx="885714" cy="971429"/>
          </a:xfrm>
          <a:prstGeom prst="rect">
            <a:avLst/>
          </a:prstGeom>
        </p:spPr>
      </p:pic>
      <p:cxnSp>
        <p:nvCxnSpPr>
          <p:cNvPr id="9" name="Lige forbindelse 8"/>
          <p:cNvCxnSpPr/>
          <p:nvPr/>
        </p:nvCxnSpPr>
        <p:spPr>
          <a:xfrm flipH="1">
            <a:off x="2722418" y="4352253"/>
            <a:ext cx="481586" cy="256584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Lige forbindelse 10"/>
          <p:cNvCxnSpPr/>
          <p:nvPr/>
        </p:nvCxnSpPr>
        <p:spPr>
          <a:xfrm>
            <a:off x="8286905" y="4318962"/>
            <a:ext cx="428547" cy="323165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Lige forbindelse 14"/>
          <p:cNvCxnSpPr/>
          <p:nvPr/>
        </p:nvCxnSpPr>
        <p:spPr>
          <a:xfrm>
            <a:off x="7440849" y="2052717"/>
            <a:ext cx="571296" cy="290142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Lige forbindelse 18"/>
          <p:cNvCxnSpPr/>
          <p:nvPr/>
        </p:nvCxnSpPr>
        <p:spPr>
          <a:xfrm>
            <a:off x="9943143" y="2483427"/>
            <a:ext cx="748959" cy="217258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57927821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Office-tema">
  <a:themeElements>
    <a:clrScheme name="Kont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ontor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68</TotalTime>
  <Words>27</Words>
  <Application>Microsoft Office PowerPoint</Application>
  <PresentationFormat>Widescreen</PresentationFormat>
  <Paragraphs>23</Paragraphs>
  <Slides>1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3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Office-tema</vt:lpstr>
      <vt:lpstr>PowerPoint-præsentation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PowerPoint-præsentation</dc:title>
  <dc:creator>Jensebeth</dc:creator>
  <cp:lastModifiedBy>Jensebeth Absalonsen</cp:lastModifiedBy>
  <cp:revision>25</cp:revision>
  <dcterms:created xsi:type="dcterms:W3CDTF">2017-05-12T18:36:52Z</dcterms:created>
  <dcterms:modified xsi:type="dcterms:W3CDTF">2024-03-12T10:52:33Z</dcterms:modified>
</cp:coreProperties>
</file>